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442A4-535A-F04E-84EF-4FD4206B7F5A}" type="datetimeFigureOut">
              <a:rPr lang="en-US" smtClean="0"/>
              <a:t>12/11/11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02829-77A6-2A40-8F1A-91CD451EEC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Espace</a:t>
            </a:r>
            <a:r>
              <a:rPr lang="en-US" dirty="0" smtClean="0"/>
              <a:t> – </a:t>
            </a:r>
            <a:r>
              <a:rPr lang="en-US" dirty="0" err="1" smtClean="0"/>
              <a:t>Leçon</a:t>
            </a:r>
            <a:r>
              <a:rPr lang="en-US" dirty="0" smtClean="0"/>
              <a:t> 7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 voyage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14" y="209352"/>
            <a:ext cx="8233437" cy="62563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Espace – Leçon 7 A</vt:lpstr>
      <vt:lpstr>Slide 2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Espace – Leçon 7 A</dc:title>
  <dc:creator>Viviane Grebert</dc:creator>
  <cp:lastModifiedBy>Viviane Grebert</cp:lastModifiedBy>
  <cp:revision>1</cp:revision>
  <dcterms:created xsi:type="dcterms:W3CDTF">2011-12-11T23:16:46Z</dcterms:created>
  <dcterms:modified xsi:type="dcterms:W3CDTF">2011-12-11T23:19:14Z</dcterms:modified>
</cp:coreProperties>
</file>